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6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Tutaj umieść swoje dane kontaktowe!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Okrągły brelok z recyklingowanej skóry PU z metalowym kółkiem i stalową płytką z logo, z gumowanym wykończeniem. Ze specjalną powłoką do lustrzanego grawerowania laserowego.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622877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Latarka z recyklingowanego aluminium z wbudowanym akumulatorem USB (400 mAh) i paskiem do noszenia. Z regulacją jasności i mocną latarką COB oraz 3 trybami świecenia. W zestawie kabel USB do ładowania.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Brelok-zabawka antystresowa wykonana z recyklingowanego tworzywa ABS ze zintegrowanym uchwytem na telefon komórkowy i metalowym kółkiem.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" y="552917"/>
            <a:ext cx="5759454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Zachowane, używane, zapamiętane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Najbardziej praktyczne akcesoria, takie jak breloki i narzędzia, zawsze zasługują na swoje miejsce. Nasza szeroka gama poręcznych towarzyszy jest stworzona do pokonywania dystansu, gdziekolwiek zajdzie taka potrzeba.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Wielofunkcyjny, bambusowy brelok z metalowym kółkiem, linijką, magnesem i dwiema poziomicami.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Brelok w kształcie domu, wykonany z recyklingowanego aluminium, z metalowym kółkiem.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Skrobaczka do lodu wykonana z recyklingowanego tworzywa ABS z uchwytem bambusowym.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208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2025-08-14T12:00:34Z</dcterms:modified>
  <cp:category/>
</cp:coreProperties>
</file>